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38" d="100"/>
          <a:sy n="138" d="100"/>
        </p:scale>
        <p:origin x="298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lang="en-US" altLang="ko-KR" sz="1600" dirty="0" smtClean="0"/>
            </a:lvl1pPr>
            <a:lvl2pPr>
              <a:buClr>
                <a:schemeClr val="accent2"/>
              </a:buClr>
              <a:defRPr lang="en-US" altLang="ko-KR" sz="1400" dirty="0" smtClean="0"/>
            </a:lvl2pPr>
            <a:lvl3pPr>
              <a:buClr>
                <a:schemeClr val="accent2"/>
              </a:buClr>
              <a:defRPr lang="en-US" altLang="ko-KR" sz="1200" dirty="0" smtClean="0"/>
            </a:lvl3pPr>
            <a:lvl4pPr>
              <a:buClr>
                <a:schemeClr val="accent2"/>
              </a:buClr>
              <a:defRPr lang="en-US" altLang="ko-KR" sz="1200" dirty="0" smtClean="0"/>
            </a:lvl4pPr>
            <a:lvl5pPr>
              <a:buClr>
                <a:schemeClr val="accent2"/>
              </a:buClr>
              <a:defRPr lang="ko-KR" altLang="en-US" sz="1200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6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254000">
                    <a:schemeClr val="bg1">
                      <a:lumMod val="65000"/>
                    </a:schemeClr>
                  </a:glo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254000">
                  <a:schemeClr val="bg1">
                    <a:lumMod val="65000"/>
                  </a:schemeClr>
                </a:glow>
              </a:effectLst>
              <a:highlight>
                <a:srgbClr val="C0C0C0"/>
              </a:highlight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/>
          <a:p>
            <a:r>
              <a:rPr lang="ko-KR" altLang="en-US"/>
              <a:t>마르고 닳도록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하느님</a:t>
            </a:r>
            <a:r>
              <a:rPr lang="ko-KR" altLang="en-US" dirty="0"/>
              <a:t>이 보우하사 우리나라 만세</a:t>
            </a:r>
            <a:endParaRPr lang="en-US" altLang="ko-KR" dirty="0"/>
          </a:p>
          <a:p>
            <a:r>
              <a:rPr lang="ko-KR" altLang="en-US"/>
              <a:t>무궁화 </a:t>
            </a:r>
            <a:r>
              <a:rPr lang="ko-KR" altLang="en-US">
                <a:hlinkClick r:id="rId2"/>
              </a:rPr>
              <a:t>삼천리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D2Coding ligature" panose="020B0609020101020101" pitchFamily="49" charset="-127"/>
                <a:ea typeface="D2Coding ligature" panose="020B0609020101020101" pitchFamily="49" charset="-127"/>
                <a:cs typeface="KoPubWorld돋움체 Light" panose="00000300000000000000" pitchFamily="2" charset="-127"/>
              </a:rPr>
              <a:t>input</a:t>
            </a:r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r>
              <a:rPr lang="ko-KR" altLang="en-US"/>
              <a:t>화려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input</a:t>
            </a:r>
            <a:r>
              <a:rPr lang="ko-KR" altLang="en-US"/>
              <a:t>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/>
              <a:t>길이 보전하세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input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0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62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D2Coding ligature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Presentation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79</cp:revision>
  <dcterms:created xsi:type="dcterms:W3CDTF">2024-02-09T18:46:30Z</dcterms:created>
  <dcterms:modified xsi:type="dcterms:W3CDTF">2025-04-14T14:13:57Z</dcterms:modified>
</cp:coreProperties>
</file>